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89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65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338" r:id="rId53"/>
    <p:sldId id="339" r:id="rId54"/>
    <p:sldId id="340" r:id="rId55"/>
    <p:sldId id="342" r:id="rId56"/>
    <p:sldId id="343" r:id="rId57"/>
    <p:sldId id="344" r:id="rId58"/>
    <p:sldId id="345" r:id="rId59"/>
    <p:sldId id="346" r:id="rId60"/>
    <p:sldId id="347" r:id="rId61"/>
    <p:sldId id="348" r:id="rId62"/>
    <p:sldId id="349" r:id="rId63"/>
    <p:sldId id="350" r:id="rId6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60"/>
  </p:normalViewPr>
  <p:slideViewPr>
    <p:cSldViewPr>
      <p:cViewPr varScale="1">
        <p:scale>
          <a:sx n="109" d="100"/>
          <a:sy n="109" d="100"/>
        </p:scale>
        <p:origin x="-19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F628A4-9B42-4E5E-BE80-BE6743D902D7}" type="datetimeFigureOut">
              <a:rPr lang="zh-TW" altLang="en-US" smtClean="0"/>
              <a:t>2019/9/16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teacher.hcvs.kh.edu.tw/teacher/benme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#define N </a:t>
            </a:r>
            <a:r>
              <a:rPr lang="en-US" altLang="zh-TW" dirty="0" smtClean="0">
                <a:solidFill>
                  <a:schemeClr val="tx1"/>
                </a:solidFill>
              </a:rPr>
              <a:t>4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#define U 3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Led[N]={2,3,4,5};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x[U][</a:t>
            </a:r>
            <a:r>
              <a:rPr lang="en-US" altLang="zh-TW" dirty="0">
                <a:solidFill>
                  <a:schemeClr val="tx1"/>
                </a:solidFill>
              </a:rPr>
              <a:t>N]={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i&lt;N 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i&lt;U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j&lt;N 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642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822296" y="4722882"/>
            <a:ext cx="318512" cy="24080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422597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16782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088488" y="146289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2603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172384" y="4730502"/>
            <a:ext cx="318512" cy="24080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48600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510011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088488" y="146289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337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40336" y="4940532"/>
            <a:ext cx="1944216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18647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216520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195736" y="4829090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0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05882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23316" y="4737616"/>
            <a:ext cx="28952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37542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693062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949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64764" y="4737616"/>
            <a:ext cx="36766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6223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860925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421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06428" y="4933548"/>
            <a:ext cx="206537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226447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567990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3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195736" y="481385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+mn-ea"/>
              </a:rPr>
              <a:t>1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4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11371" y="4740384"/>
            <a:ext cx="301465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478967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979730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800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64764" y="4740384"/>
            <a:ext cx="301465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296851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454136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011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98808" y="4933604"/>
            <a:ext cx="20882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4583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111428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+mn-ea"/>
              </a:rPr>
              <a:t>4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1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368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11371" y="4748060"/>
            <a:ext cx="324325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646718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546823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68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#define 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4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#define </a:t>
            </a:r>
            <a:r>
              <a:rPr lang="en-US" altLang="zh-TW" dirty="0" smtClean="0">
                <a:solidFill>
                  <a:srgbClr val="0000FF"/>
                </a:solidFill>
              </a:rPr>
              <a:t>U</a:t>
            </a:r>
            <a:r>
              <a:rPr lang="en-US" altLang="zh-TW" dirty="0" smtClean="0">
                <a:solidFill>
                  <a:schemeClr val="tx1"/>
                </a:solidFill>
              </a:rPr>
              <a:t> 3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Led[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r>
              <a:rPr lang="en-US" altLang="zh-TW" dirty="0">
                <a:solidFill>
                  <a:schemeClr val="tx1"/>
                </a:solidFill>
              </a:rPr>
              <a:t>]={2,3,4,5};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x[U][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r>
              <a:rPr lang="en-US" altLang="zh-TW" dirty="0">
                <a:solidFill>
                  <a:schemeClr val="tx1"/>
                </a:solidFill>
              </a:rPr>
              <a:t>]={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i&lt;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r>
              <a:rPr lang="en-US" altLang="zh-TW" dirty="0">
                <a:solidFill>
                  <a:schemeClr val="tx1"/>
                </a:solidFill>
              </a:rPr>
              <a:t> 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</a:t>
            </a:r>
            <a:r>
              <a:rPr lang="en-US" altLang="zh-TW" dirty="0" smtClean="0">
                <a:solidFill>
                  <a:srgbClr val="0000FF"/>
                </a:solidFill>
              </a:rPr>
              <a:t>U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j&lt;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r>
              <a:rPr lang="en-US" altLang="zh-TW" dirty="0">
                <a:solidFill>
                  <a:schemeClr val="tx1"/>
                </a:solidFill>
              </a:rPr>
              <a:t> 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372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61336" y="4748060"/>
            <a:ext cx="324325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51492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898137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013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02236" y="4933604"/>
            <a:ext cx="201622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301212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336913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+mn-ea"/>
              </a:rPr>
              <a:t>5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1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135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90896" y="4736192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98954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75421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462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49524" y="4736192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41457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092680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22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39552" y="5324068"/>
            <a:ext cx="93610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94016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659496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088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18888" y="4535408"/>
            <a:ext cx="31884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089623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763844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419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77516" y="4543028"/>
            <a:ext cx="31884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479051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10919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650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19632" y="4743812"/>
            <a:ext cx="31884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61361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367756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279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72052" y="4743812"/>
            <a:ext cx="31884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083945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2058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8138492" y="1521123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3228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圖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75948" y="4933604"/>
            <a:ext cx="20882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034005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081981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1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5622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</a:t>
            </a:r>
            <a:r>
              <a:rPr lang="en-US" altLang="zh-TW" dirty="0" smtClean="0">
                <a:solidFill>
                  <a:srgbClr val="FF0000"/>
                </a:solidFill>
              </a:rPr>
              <a:t>4</a:t>
            </a:r>
            <a:r>
              <a:rPr lang="en-US" altLang="zh-TW" dirty="0" smtClean="0">
                <a:solidFill>
                  <a:schemeClr val="tx1"/>
                </a:solidFill>
              </a:rPr>
              <a:t>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</a:t>
            </a:r>
            <a:r>
              <a:rPr lang="en-US" altLang="zh-TW" dirty="0" smtClean="0">
                <a:solidFill>
                  <a:srgbClr val="0000FF"/>
                </a:solidFill>
              </a:rPr>
              <a:t>3</a:t>
            </a:r>
            <a:r>
              <a:rPr lang="en-US" altLang="zh-TW" dirty="0" smtClean="0">
                <a:solidFill>
                  <a:schemeClr val="tx1"/>
                </a:solidFill>
              </a:rPr>
              <a:t>][</a:t>
            </a:r>
            <a:r>
              <a:rPr lang="en-US" altLang="zh-TW" dirty="0" smtClean="0">
                <a:solidFill>
                  <a:srgbClr val="FF0000"/>
                </a:solidFill>
              </a:rPr>
              <a:t>4</a:t>
            </a:r>
            <a:r>
              <a:rPr lang="en-US" altLang="zh-TW" dirty="0" smtClean="0">
                <a:solidFill>
                  <a:schemeClr val="tx1"/>
                </a:solidFill>
              </a:rPr>
              <a:t>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</a:t>
            </a:r>
            <a:r>
              <a:rPr lang="en-US" altLang="zh-TW" dirty="0" smtClean="0">
                <a:solidFill>
                  <a:srgbClr val="FF0000"/>
                </a:solidFill>
              </a:rPr>
              <a:t>4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</a:t>
            </a:r>
            <a:r>
              <a:rPr lang="en-US" altLang="zh-TW" dirty="0" smtClean="0">
                <a:solidFill>
                  <a:srgbClr val="0000FF"/>
                </a:solidFill>
              </a:rPr>
              <a:t>3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</a:t>
            </a:r>
            <a:r>
              <a:rPr lang="en-US" altLang="zh-TW" dirty="0" smtClean="0">
                <a:solidFill>
                  <a:srgbClr val="FF0000"/>
                </a:solidFill>
              </a:rPr>
              <a:t>4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3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98516" y="4740440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614093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053345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589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57144" y="4748060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283037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375385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611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圖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55048" y="4934404"/>
            <a:ext cx="194474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006594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706784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3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+mn-ea"/>
              </a:rPr>
              <a:t>0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94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圖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01448" y="4753367"/>
            <a:ext cx="38883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405074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999383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815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圖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61497" y="4753367"/>
            <a:ext cx="38883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24605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074167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333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29113" y="4942313"/>
            <a:ext cx="1999141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770341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659005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sp>
        <p:nvSpPr>
          <p:cNvPr id="21" name="文字方塊 20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4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+mn-ea"/>
              </a:rPr>
              <a:t>0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3368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90897" y="4755034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80241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64290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7781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49524" y="4747414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90837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535816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3302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32716" y="4933548"/>
            <a:ext cx="203908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72712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271430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sp>
        <p:nvSpPr>
          <p:cNvPr id="21" name="文字方塊 20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+mn-ea"/>
              </a:rPr>
              <a:t>5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1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7" name="圖片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0007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98516" y="4745124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391258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751075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11716" y="1379220"/>
            <a:ext cx="1595988" cy="18734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71170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1229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49524" y="4745124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360581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659400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4997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24312" y="5335116"/>
            <a:ext cx="93610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157141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042443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5382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07840" y="4539600"/>
            <a:ext cx="35584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906640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075147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223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51228" y="4539600"/>
            <a:ext cx="35242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311178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082336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992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12344" y="4739796"/>
            <a:ext cx="35242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313662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09919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518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38476" y="4739796"/>
            <a:ext cx="35242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889403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532635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1630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83568" y="4934448"/>
            <a:ext cx="20882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964587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98531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sp>
        <p:nvSpPr>
          <p:cNvPr id="21" name="文字方塊 20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1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7" name="圖片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7266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05319" y="4748904"/>
            <a:ext cx="322757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252915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28646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310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64764" y="4748904"/>
            <a:ext cx="322757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460690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814149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03" y="1431364"/>
            <a:ext cx="222916" cy="14289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461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02236" y="4942068"/>
            <a:ext cx="201622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7914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03405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sp>
        <p:nvSpPr>
          <p:cNvPr id="21" name="文字方塊 20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+mn-ea"/>
              </a:rPr>
              <a:t>3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1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7" name="圖片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7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34576" y="1582042"/>
            <a:ext cx="1213088" cy="83884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42969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877163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8994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圖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70050" y="4747799"/>
            <a:ext cx="380196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186418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710838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2408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圖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57144" y="4747799"/>
            <a:ext cx="380196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056524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770748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3" y="1426510"/>
            <a:ext cx="222916" cy="142895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4443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83568" y="4933604"/>
            <a:ext cx="20882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250937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778587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22" name="文字方塊 21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4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1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24000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圖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83595" y="4752856"/>
            <a:ext cx="352101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41327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65591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46371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圖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30856" y="4752856"/>
            <a:ext cx="352101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518486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551089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83405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83568" y="4932594"/>
            <a:ext cx="20882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81309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882767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724273" y="48177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5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2195736" y="48290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ea"/>
              </a:rPr>
              <a:t>0</a:t>
            </a:r>
            <a:endParaRPr lang="zh-TW" altLang="en-US" sz="20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31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787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93953" y="4751406"/>
            <a:ext cx="396333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467589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661549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31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8160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46415" y="4760115"/>
            <a:ext cx="396333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017742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369697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j=4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31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8973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04716" y="5327335"/>
            <a:ext cx="100811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8280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125805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i=2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31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722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23402" y="4546292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367890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670027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31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26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34576" y="2564904"/>
            <a:ext cx="2221200" cy="122413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718413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212348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555776" y="3414792"/>
            <a:ext cx="2657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0000FF"/>
                </a:solidFill>
              </a:rPr>
              <a:t>執行過程請參考</a:t>
            </a:r>
            <a:r>
              <a:rPr lang="zh-TW" altLang="en-US" dirty="0" smtClean="0">
                <a:solidFill>
                  <a:srgbClr val="0000FF"/>
                </a:solidFill>
              </a:rPr>
              <a:t>前面 </a:t>
            </a:r>
            <a:r>
              <a:rPr lang="en-US" altLang="zh-TW" dirty="0" err="1" smtClean="0">
                <a:solidFill>
                  <a:srgbClr val="0000FF"/>
                </a:solidFill>
              </a:rPr>
              <a:t>ppt</a:t>
            </a:r>
            <a:endParaRPr lang="zh-TW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9329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78444" y="4537583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18258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028517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31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00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23528" y="5720860"/>
            <a:ext cx="360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20209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9506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i=3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j=4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31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20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 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58451" y="4347686"/>
            <a:ext cx="578783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657338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798782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5088488" y="1071052"/>
            <a:ext cx="250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88488" y="1462892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j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31" y="1426510"/>
            <a:ext cx="222916" cy="14289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689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1799692" y="1775787"/>
            <a:ext cx="5544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600" dirty="0">
                <a:solidFill>
                  <a:srgbClr val="7030A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謝謝收看</a:t>
            </a:r>
          </a:p>
        </p:txBody>
      </p:sp>
      <p:sp>
        <p:nvSpPr>
          <p:cNvPr id="21" name="矩形 20"/>
          <p:cNvSpPr/>
          <p:nvPr/>
        </p:nvSpPr>
        <p:spPr>
          <a:xfrm>
            <a:off x="1916832" y="5085184"/>
            <a:ext cx="5310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家豪教學網</a:t>
            </a:r>
            <a:endParaRPr lang="en-US" altLang="zh-TW" sz="36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solidFill>
                  <a:srgbClr val="FFFF00"/>
                </a:solidFill>
                <a:hlinkClick r:id="rId2"/>
              </a:rPr>
              <a:t>http://teacher.hcvs.kh.edu.tw/teacher/benme/</a:t>
            </a:r>
            <a:endParaRPr lang="zh-TW" altLang="en-US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234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17632" y="4338816"/>
            <a:ext cx="637024" cy="24080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132927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456226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5088488" y="1071052"/>
            <a:ext cx="250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088488" y="1462892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746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40768" y="4535418"/>
            <a:ext cx="318512" cy="24080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081952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642848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088488" y="1462892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920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endParaRPr lang="en-US" altLang="zh-TW" dirty="0" smtClean="0">
              <a:solidFill>
                <a:schemeClr val="tx1"/>
              </a:solidFill>
            </a:endParaRP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Led[4]={</a:t>
            </a:r>
            <a:r>
              <a:rPr lang="en-US" altLang="zh-TW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x[3][4]={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{0,1,1,1},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{1,0,0,1},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{1,1,1,0}};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i&lt;4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pinMode</a:t>
            </a:r>
            <a:r>
              <a:rPr lang="en-US" altLang="zh-TW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delay(500);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</a:t>
            </a:r>
            <a:r>
              <a:rPr lang="en-US" altLang="zh-TW" dirty="0" err="1">
                <a:solidFill>
                  <a:schemeClr val="tx1"/>
                </a:solidFill>
              </a:rPr>
              <a:t>digitalWrite</a:t>
            </a:r>
            <a:r>
              <a:rPr lang="en-US" altLang="zh-TW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loop(){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 err="1">
                <a:solidFill>
                  <a:schemeClr val="tx1"/>
                </a:solidFill>
              </a:rPr>
              <a:t>int</a:t>
            </a:r>
            <a:r>
              <a:rPr lang="en-US" altLang="zh-TW" dirty="0">
                <a:solidFill>
                  <a:schemeClr val="tx1"/>
                </a:solidFill>
              </a:rPr>
              <a:t> i, j;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for( i=0 ; </a:t>
            </a:r>
            <a:r>
              <a:rPr lang="en-US" altLang="zh-TW" dirty="0" smtClean="0">
                <a:solidFill>
                  <a:schemeClr val="tx1"/>
                </a:solidFill>
              </a:rPr>
              <a:t>i&lt;3 </a:t>
            </a:r>
            <a:r>
              <a:rPr lang="en-US" altLang="zh-TW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 for( j=0 ; </a:t>
            </a:r>
            <a:r>
              <a:rPr lang="en-US" altLang="zh-TW" dirty="0" smtClean="0">
                <a:solidFill>
                  <a:schemeClr val="tx1"/>
                </a:solidFill>
              </a:rPr>
              <a:t>j&lt;4 </a:t>
            </a:r>
            <a:r>
              <a:rPr lang="en-US" altLang="zh-TW" dirty="0">
                <a:solidFill>
                  <a:schemeClr val="tx1"/>
                </a:solidFill>
              </a:rPr>
              <a:t>; j++){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    	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(Led[j], x[i][j]);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	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 	delay(500); 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85136" y="4535418"/>
            <a:ext cx="318512" cy="24080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466528"/>
              </p:ext>
            </p:extLst>
          </p:nvPr>
        </p:nvGraphicFramePr>
        <p:xfrm>
          <a:off x="3275856" y="1379220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69223"/>
              </p:ext>
            </p:extLst>
          </p:nvPr>
        </p:nvGraphicFramePr>
        <p:xfrm>
          <a:off x="5587732" y="4538836"/>
          <a:ext cx="31200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648072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陣列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行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行</a:t>
                      </a:r>
                      <a:r>
                        <a:rPr kumimoji="0" lang="en-US" altLang="zh-TW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列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列</a:t>
                      </a:r>
                      <a:r>
                        <a:rPr kumimoji="0" lang="en-US" altLang="zh-TW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endParaRPr kumimoji="0" lang="zh-TW" altLang="en-US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0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5088488" y="10710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088488" y="1462892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88024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列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4795644" y="1470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7139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249</TotalTime>
  <Words>8208</Words>
  <Application>Microsoft Office PowerPoint</Application>
  <PresentationFormat>如螢幕大小 (4:3)</PresentationFormat>
  <Paragraphs>3818</Paragraphs>
  <Slides>63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63</vt:i4>
      </vt:variant>
    </vt:vector>
  </HeadingPairs>
  <TitlesOfParts>
    <vt:vector size="64" baseType="lpstr">
      <vt:lpstr>宣紙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19</cp:revision>
  <dcterms:created xsi:type="dcterms:W3CDTF">2019-09-05T14:06:17Z</dcterms:created>
  <dcterms:modified xsi:type="dcterms:W3CDTF">2019-09-16T06:42:31Z</dcterms:modified>
</cp:coreProperties>
</file>